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79562C-62AD-4226-81A2-8E83E5657DC8}" v="77" dt="2020-10-23T00:29:49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Henry Desormes" userId="07f21d10294662d1" providerId="LiveId" clId="{6E79562C-62AD-4226-81A2-8E83E5657DC8}"/>
    <pc:docChg chg="undo redo custSel addSld modSld modMainMaster">
      <pc:chgData name="Paul Henry Desormes" userId="07f21d10294662d1" providerId="LiveId" clId="{6E79562C-62AD-4226-81A2-8E83E5657DC8}" dt="2020-10-23T00:29:53.707" v="298" actId="14100"/>
      <pc:docMkLst>
        <pc:docMk/>
      </pc:docMkLst>
      <pc:sldChg chg="addSp delSp modSp modTransition delAnim modAnim">
        <pc:chgData name="Paul Henry Desormes" userId="07f21d10294662d1" providerId="LiveId" clId="{6E79562C-62AD-4226-81A2-8E83E5657DC8}" dt="2020-10-23T00:25:00.682" v="289"/>
        <pc:sldMkLst>
          <pc:docMk/>
          <pc:sldMk cId="1088308229" sldId="256"/>
        </pc:sldMkLst>
        <pc:spChg chg="mod">
          <ac:chgData name="Paul Henry Desormes" userId="07f21d10294662d1" providerId="LiveId" clId="{6E79562C-62AD-4226-81A2-8E83E5657DC8}" dt="2020-10-22T02:16:52.007" v="20" actId="20577"/>
          <ac:spMkLst>
            <pc:docMk/>
            <pc:sldMk cId="1088308229" sldId="256"/>
            <ac:spMk id="2" creationId="{52CC0066-C95A-407A-8B74-3323FC70D76D}"/>
          </ac:spMkLst>
        </pc:spChg>
        <pc:spChg chg="mod">
          <ac:chgData name="Paul Henry Desormes" userId="07f21d10294662d1" providerId="LiveId" clId="{6E79562C-62AD-4226-81A2-8E83E5657DC8}" dt="2020-10-22T02:17:30.626" v="87" actId="20577"/>
          <ac:spMkLst>
            <pc:docMk/>
            <pc:sldMk cId="1088308229" sldId="256"/>
            <ac:spMk id="3" creationId="{2C37BAA8-AF75-4EDF-A73E-286300FF2DDD}"/>
          </ac:spMkLst>
        </pc:spChg>
        <pc:picChg chg="add del mod">
          <ac:chgData name="Paul Henry Desormes" userId="07f21d10294662d1" providerId="LiveId" clId="{6E79562C-62AD-4226-81A2-8E83E5657DC8}" dt="2020-10-22T02:28:43.953" v="90" actId="478"/>
          <ac:picMkLst>
            <pc:docMk/>
            <pc:sldMk cId="1088308229" sldId="256"/>
            <ac:picMk id="4" creationId="{6F33C087-59C6-474C-B961-8E80847939D5}"/>
          </ac:picMkLst>
        </pc:picChg>
        <pc:picChg chg="mod">
          <ac:chgData name="Paul Henry Desormes" userId="07f21d10294662d1" providerId="LiveId" clId="{6E79562C-62AD-4226-81A2-8E83E5657DC8}" dt="2020-10-22T02:44:52.784" v="92" actId="1076"/>
          <ac:picMkLst>
            <pc:docMk/>
            <pc:sldMk cId="1088308229" sldId="256"/>
            <ac:picMk id="5" creationId="{288A6F4A-9206-4C4B-BEEA-26D8AB9A9D3B}"/>
          </ac:picMkLst>
        </pc:picChg>
      </pc:sldChg>
      <pc:sldChg chg="addSp delSp modSp add modTransition modAnim">
        <pc:chgData name="Paul Henry Desormes" userId="07f21d10294662d1" providerId="LiveId" clId="{6E79562C-62AD-4226-81A2-8E83E5657DC8}" dt="2020-10-23T00:29:35.124" v="294" actId="14100"/>
        <pc:sldMkLst>
          <pc:docMk/>
          <pc:sldMk cId="3483651117" sldId="257"/>
        </pc:sldMkLst>
        <pc:spChg chg="del">
          <ac:chgData name="Paul Henry Desormes" userId="07f21d10294662d1" providerId="LiveId" clId="{6E79562C-62AD-4226-81A2-8E83E5657DC8}" dt="2020-10-22T02:20:17.254" v="89" actId="478"/>
          <ac:spMkLst>
            <pc:docMk/>
            <pc:sldMk cId="3483651117" sldId="257"/>
            <ac:spMk id="2" creationId="{40B6F5C5-82F4-49F7-A413-35B1C7A5C78F}"/>
          </ac:spMkLst>
        </pc:spChg>
        <pc:spChg chg="del mod">
          <ac:chgData name="Paul Henry Desormes" userId="07f21d10294662d1" providerId="LiveId" clId="{6E79562C-62AD-4226-81A2-8E83E5657DC8}" dt="2020-10-22T02:46:53.215" v="108" actId="931"/>
          <ac:spMkLst>
            <pc:docMk/>
            <pc:sldMk cId="3483651117" sldId="257"/>
            <ac:spMk id="3" creationId="{87874D5B-E2A7-42D5-ABB6-AAB8317193BA}"/>
          </ac:spMkLst>
        </pc:spChg>
        <pc:spChg chg="add mod">
          <ac:chgData name="Paul Henry Desormes" userId="07f21d10294662d1" providerId="LiveId" clId="{6E79562C-62AD-4226-81A2-8E83E5657DC8}" dt="2020-10-22T02:46:56.178" v="111" actId="1076"/>
          <ac:spMkLst>
            <pc:docMk/>
            <pc:sldMk cId="3483651117" sldId="257"/>
            <ac:spMk id="7" creationId="{D2FE7ECD-FFDC-4F35-9158-0CC4588BEA5C}"/>
          </ac:spMkLst>
        </pc:spChg>
        <pc:spChg chg="add mod">
          <ac:chgData name="Paul Henry Desormes" userId="07f21d10294662d1" providerId="LiveId" clId="{6E79562C-62AD-4226-81A2-8E83E5657DC8}" dt="2020-10-22T02:48:25.383" v="126" actId="14100"/>
          <ac:spMkLst>
            <pc:docMk/>
            <pc:sldMk cId="3483651117" sldId="257"/>
            <ac:spMk id="12" creationId="{584E3CA7-F99E-4F2A-A029-BFF969359992}"/>
          </ac:spMkLst>
        </pc:spChg>
        <pc:spChg chg="add del mod">
          <ac:chgData name="Paul Henry Desormes" userId="07f21d10294662d1" providerId="LiveId" clId="{6E79562C-62AD-4226-81A2-8E83E5657DC8}" dt="2020-10-22T02:59:09.537" v="154" actId="478"/>
          <ac:spMkLst>
            <pc:docMk/>
            <pc:sldMk cId="3483651117" sldId="257"/>
            <ac:spMk id="17" creationId="{460908E1-2448-4937-88B4-BE28820CBBB2}"/>
          </ac:spMkLst>
        </pc:spChg>
        <pc:spChg chg="add del mod">
          <ac:chgData name="Paul Henry Desormes" userId="07f21d10294662d1" providerId="LiveId" clId="{6E79562C-62AD-4226-81A2-8E83E5657DC8}" dt="2020-10-22T02:59:42.020" v="163" actId="931"/>
          <ac:spMkLst>
            <pc:docMk/>
            <pc:sldMk cId="3483651117" sldId="257"/>
            <ac:spMk id="20" creationId="{0041D9B7-56DD-4EF2-A4C2-131357412067}"/>
          </ac:spMkLst>
        </pc:spChg>
        <pc:spChg chg="add mod">
          <ac:chgData name="Paul Henry Desormes" userId="07f21d10294662d1" providerId="LiveId" clId="{6E79562C-62AD-4226-81A2-8E83E5657DC8}" dt="2020-10-22T03:00:26.606" v="170" actId="14100"/>
          <ac:spMkLst>
            <pc:docMk/>
            <pc:sldMk cId="3483651117" sldId="257"/>
            <ac:spMk id="23" creationId="{7BC74186-528F-4475-A470-8B1BC5223F15}"/>
          </ac:spMkLst>
        </pc:spChg>
        <pc:picChg chg="mod">
          <ac:chgData name="Paul Henry Desormes" userId="07f21d10294662d1" providerId="LiveId" clId="{6E79562C-62AD-4226-81A2-8E83E5657DC8}" dt="2020-10-22T02:45:09.257" v="93" actId="1076"/>
          <ac:picMkLst>
            <pc:docMk/>
            <pc:sldMk cId="3483651117" sldId="257"/>
            <ac:picMk id="4" creationId="{A686CC26-15F3-4A45-AA56-017ADC83158D}"/>
          </ac:picMkLst>
        </pc:picChg>
        <pc:picChg chg="add mod">
          <ac:chgData name="Paul Henry Desormes" userId="07f21d10294662d1" providerId="LiveId" clId="{6E79562C-62AD-4226-81A2-8E83E5657DC8}" dt="2020-10-22T02:57:28.412" v="142" actId="14100"/>
          <ac:picMkLst>
            <pc:docMk/>
            <pc:sldMk cId="3483651117" sldId="257"/>
            <ac:picMk id="6" creationId="{55CF300F-9394-496E-B412-50238836CB63}"/>
          </ac:picMkLst>
        </pc:picChg>
        <pc:picChg chg="add mod">
          <ac:chgData name="Paul Henry Desormes" userId="07f21d10294662d1" providerId="LiveId" clId="{6E79562C-62AD-4226-81A2-8E83E5657DC8}" dt="2020-10-22T02:57:25.682" v="141" actId="14100"/>
          <ac:picMkLst>
            <pc:docMk/>
            <pc:sldMk cId="3483651117" sldId="257"/>
            <ac:picMk id="9" creationId="{7E25ECA2-8CE4-4FB3-AE7C-0C7F517857BC}"/>
          </ac:picMkLst>
        </pc:picChg>
        <pc:picChg chg="add mod">
          <ac:chgData name="Paul Henry Desormes" userId="07f21d10294662d1" providerId="LiveId" clId="{6E79562C-62AD-4226-81A2-8E83E5657DC8}" dt="2020-10-22T02:57:19.847" v="139" actId="14100"/>
          <ac:picMkLst>
            <pc:docMk/>
            <pc:sldMk cId="3483651117" sldId="257"/>
            <ac:picMk id="11" creationId="{7BBC4A4B-89BB-45A2-B60B-FF222CE3F5BB}"/>
          </ac:picMkLst>
        </pc:picChg>
        <pc:picChg chg="add del mod">
          <ac:chgData name="Paul Henry Desormes" userId="07f21d10294662d1" providerId="LiveId" clId="{6E79562C-62AD-4226-81A2-8E83E5657DC8}" dt="2020-10-22T02:58:25.120" v="149" actId="478"/>
          <ac:picMkLst>
            <pc:docMk/>
            <pc:sldMk cId="3483651117" sldId="257"/>
            <ac:picMk id="14" creationId="{74AC1D5A-96FC-446C-A55F-7D692C82455C}"/>
          </ac:picMkLst>
        </pc:picChg>
        <pc:picChg chg="add del mod">
          <ac:chgData name="Paul Henry Desormes" userId="07f21d10294662d1" providerId="LiveId" clId="{6E79562C-62AD-4226-81A2-8E83E5657DC8}" dt="2020-10-22T02:59:09.537" v="154" actId="478"/>
          <ac:picMkLst>
            <pc:docMk/>
            <pc:sldMk cId="3483651117" sldId="257"/>
            <ac:picMk id="16" creationId="{4DDD6A04-D6BE-4F92-8C69-94B7C9363BD5}"/>
          </ac:picMkLst>
        </pc:picChg>
        <pc:picChg chg="add del mod">
          <ac:chgData name="Paul Henry Desormes" userId="07f21d10294662d1" providerId="LiveId" clId="{6E79562C-62AD-4226-81A2-8E83E5657DC8}" dt="2020-10-22T02:59:42.020" v="163" actId="931"/>
          <ac:picMkLst>
            <pc:docMk/>
            <pc:sldMk cId="3483651117" sldId="257"/>
            <ac:picMk id="19" creationId="{0DE90677-E320-45BB-BBB3-0304DEAE5CEC}"/>
          </ac:picMkLst>
        </pc:picChg>
        <pc:picChg chg="add mod">
          <ac:chgData name="Paul Henry Desormes" userId="07f21d10294662d1" providerId="LiveId" clId="{6E79562C-62AD-4226-81A2-8E83E5657DC8}" dt="2020-10-23T00:29:35.124" v="294" actId="14100"/>
          <ac:picMkLst>
            <pc:docMk/>
            <pc:sldMk cId="3483651117" sldId="257"/>
            <ac:picMk id="22" creationId="{1BEF1327-9E60-4A0E-B09F-F1067DF0476E}"/>
          </ac:picMkLst>
        </pc:picChg>
      </pc:sldChg>
      <pc:sldChg chg="addSp delSp modSp add modTransition modAnim">
        <pc:chgData name="Paul Henry Desormes" userId="07f21d10294662d1" providerId="LiveId" clId="{6E79562C-62AD-4226-81A2-8E83E5657DC8}" dt="2020-10-23T00:29:41.542" v="295"/>
        <pc:sldMkLst>
          <pc:docMk/>
          <pc:sldMk cId="3882654253" sldId="258"/>
        </pc:sldMkLst>
        <pc:spChg chg="del">
          <ac:chgData name="Paul Henry Desormes" userId="07f21d10294662d1" providerId="LiveId" clId="{6E79562C-62AD-4226-81A2-8E83E5657DC8}" dt="2020-10-22T02:45:52.208" v="99" actId="478"/>
          <ac:spMkLst>
            <pc:docMk/>
            <pc:sldMk cId="3882654253" sldId="258"/>
            <ac:spMk id="2" creationId="{259CE0C5-C6C9-4736-B643-1454B5E69DD1}"/>
          </ac:spMkLst>
        </pc:spChg>
        <pc:spChg chg="del mod">
          <ac:chgData name="Paul Henry Desormes" userId="07f21d10294662d1" providerId="LiveId" clId="{6E79562C-62AD-4226-81A2-8E83E5657DC8}" dt="2020-10-22T03:13:13.699" v="182" actId="931"/>
          <ac:spMkLst>
            <pc:docMk/>
            <pc:sldMk cId="3882654253" sldId="258"/>
            <ac:spMk id="3" creationId="{5EF4FE84-6AFE-422D-A5B1-FD2AACB32697}"/>
          </ac:spMkLst>
        </pc:spChg>
        <pc:spChg chg="add mod">
          <ac:chgData name="Paul Henry Desormes" userId="07f21d10294662d1" providerId="LiveId" clId="{6E79562C-62AD-4226-81A2-8E83E5657DC8}" dt="2020-10-22T03:13:16.693" v="184" actId="962"/>
          <ac:spMkLst>
            <pc:docMk/>
            <pc:sldMk cId="3882654253" sldId="258"/>
            <ac:spMk id="7" creationId="{7836E203-3318-478E-9FBD-9EF1436BE71C}"/>
          </ac:spMkLst>
        </pc:spChg>
        <pc:picChg chg="mod">
          <ac:chgData name="Paul Henry Desormes" userId="07f21d10294662d1" providerId="LiveId" clId="{6E79562C-62AD-4226-81A2-8E83E5657DC8}" dt="2020-10-22T02:45:27.330" v="96" actId="1076"/>
          <ac:picMkLst>
            <pc:docMk/>
            <pc:sldMk cId="3882654253" sldId="258"/>
            <ac:picMk id="4" creationId="{C4AC8863-6076-4BD8-8BF2-BA2A5C6EF0E4}"/>
          </ac:picMkLst>
        </pc:picChg>
        <pc:picChg chg="add mod">
          <ac:chgData name="Paul Henry Desormes" userId="07f21d10294662d1" providerId="LiveId" clId="{6E79562C-62AD-4226-81A2-8E83E5657DC8}" dt="2020-10-22T03:13:39.741" v="188" actId="14100"/>
          <ac:picMkLst>
            <pc:docMk/>
            <pc:sldMk cId="3882654253" sldId="258"/>
            <ac:picMk id="6" creationId="{7213F46D-FC30-44A3-B545-779C29530524}"/>
          </ac:picMkLst>
        </pc:picChg>
      </pc:sldChg>
      <pc:sldChg chg="addSp delSp modSp add modTransition modAnim">
        <pc:chgData name="Paul Henry Desormes" userId="07f21d10294662d1" providerId="LiveId" clId="{6E79562C-62AD-4226-81A2-8E83E5657DC8}" dt="2020-10-23T00:29:53.707" v="298" actId="14100"/>
        <pc:sldMkLst>
          <pc:docMk/>
          <pc:sldMk cId="1714510219" sldId="259"/>
        </pc:sldMkLst>
        <pc:spChg chg="del">
          <ac:chgData name="Paul Henry Desormes" userId="07f21d10294662d1" providerId="LiveId" clId="{6E79562C-62AD-4226-81A2-8E83E5657DC8}" dt="2020-10-22T02:45:56.552" v="100" actId="478"/>
          <ac:spMkLst>
            <pc:docMk/>
            <pc:sldMk cId="1714510219" sldId="259"/>
            <ac:spMk id="2" creationId="{8749347F-E23D-4CAE-97D5-4776341454BC}"/>
          </ac:spMkLst>
        </pc:spChg>
        <pc:spChg chg="del">
          <ac:chgData name="Paul Henry Desormes" userId="07f21d10294662d1" providerId="LiveId" clId="{6E79562C-62AD-4226-81A2-8E83E5657DC8}" dt="2020-10-22T03:14:08.011" v="189" actId="931"/>
          <ac:spMkLst>
            <pc:docMk/>
            <pc:sldMk cId="1714510219" sldId="259"/>
            <ac:spMk id="3" creationId="{F35988E3-FC98-457A-A574-A6DB1B5AD73C}"/>
          </ac:spMkLst>
        </pc:spChg>
        <pc:spChg chg="add del mod">
          <ac:chgData name="Paul Henry Desormes" userId="07f21d10294662d1" providerId="LiveId" clId="{6E79562C-62AD-4226-81A2-8E83E5657DC8}" dt="2020-10-22T03:14:13.904" v="196" actId="478"/>
          <ac:spMkLst>
            <pc:docMk/>
            <pc:sldMk cId="1714510219" sldId="259"/>
            <ac:spMk id="7" creationId="{CB67DC10-55CA-4690-AAB8-0E5C18171FC9}"/>
          </ac:spMkLst>
        </pc:spChg>
        <pc:spChg chg="add del mod">
          <ac:chgData name="Paul Henry Desormes" userId="07f21d10294662d1" providerId="LiveId" clId="{6E79562C-62AD-4226-81A2-8E83E5657DC8}" dt="2020-10-22T03:14:13.904" v="196" actId="478"/>
          <ac:spMkLst>
            <pc:docMk/>
            <pc:sldMk cId="1714510219" sldId="259"/>
            <ac:spMk id="10" creationId="{8839F82A-23BA-4829-9304-3E6783A2445D}"/>
          </ac:spMkLst>
        </pc:spChg>
        <pc:spChg chg="add del mod">
          <ac:chgData name="Paul Henry Desormes" userId="07f21d10294662d1" providerId="LiveId" clId="{6E79562C-62AD-4226-81A2-8E83E5657DC8}" dt="2020-10-22T03:16:30.222" v="203" actId="931"/>
          <ac:spMkLst>
            <pc:docMk/>
            <pc:sldMk cId="1714510219" sldId="259"/>
            <ac:spMk id="12" creationId="{810A72AA-0FD0-4A23-B747-28EB13725CCF}"/>
          </ac:spMkLst>
        </pc:spChg>
        <pc:spChg chg="add del mod">
          <ac:chgData name="Paul Henry Desormes" userId="07f21d10294662d1" providerId="LiveId" clId="{6E79562C-62AD-4226-81A2-8E83E5657DC8}" dt="2020-10-22T03:16:30.222" v="203" actId="931"/>
          <ac:spMkLst>
            <pc:docMk/>
            <pc:sldMk cId="1714510219" sldId="259"/>
            <ac:spMk id="15" creationId="{1FF30BDE-3ED2-46D3-985F-FA7489D0C8DB}"/>
          </ac:spMkLst>
        </pc:spChg>
        <pc:spChg chg="add mod">
          <ac:chgData name="Paul Henry Desormes" userId="07f21d10294662d1" providerId="LiveId" clId="{6E79562C-62AD-4226-81A2-8E83E5657DC8}" dt="2020-10-22T03:17:30.816" v="204" actId="931"/>
          <ac:spMkLst>
            <pc:docMk/>
            <pc:sldMk cId="1714510219" sldId="259"/>
            <ac:spMk id="18" creationId="{49CF417E-B719-4461-8630-CAADEF05D04F}"/>
          </ac:spMkLst>
        </pc:spChg>
        <pc:spChg chg="add mod">
          <ac:chgData name="Paul Henry Desormes" userId="07f21d10294662d1" providerId="LiveId" clId="{6E79562C-62AD-4226-81A2-8E83E5657DC8}" dt="2020-10-22T03:18:34.871" v="205" actId="931"/>
          <ac:spMkLst>
            <pc:docMk/>
            <pc:sldMk cId="1714510219" sldId="259"/>
            <ac:spMk id="21" creationId="{19324E83-9B50-4E8D-A639-8803ED00FE11}"/>
          </ac:spMkLst>
        </pc:spChg>
        <pc:spChg chg="add del mod">
          <ac:chgData name="Paul Henry Desormes" userId="07f21d10294662d1" providerId="LiveId" clId="{6E79562C-62AD-4226-81A2-8E83E5657DC8}" dt="2020-10-22T03:21:02.814" v="229" actId="478"/>
          <ac:spMkLst>
            <pc:docMk/>
            <pc:sldMk cId="1714510219" sldId="259"/>
            <ac:spMk id="24" creationId="{FC784CC2-9E24-4B2C-ACB6-5744023943FE}"/>
          </ac:spMkLst>
        </pc:spChg>
        <pc:spChg chg="add del mod">
          <ac:chgData name="Paul Henry Desormes" userId="07f21d10294662d1" providerId="LiveId" clId="{6E79562C-62AD-4226-81A2-8E83E5657DC8}" dt="2020-10-22T03:21:02.814" v="229" actId="478"/>
          <ac:spMkLst>
            <pc:docMk/>
            <pc:sldMk cId="1714510219" sldId="259"/>
            <ac:spMk id="27" creationId="{9CDCE685-0091-4888-BCF1-1684187F6E87}"/>
          </ac:spMkLst>
        </pc:spChg>
        <pc:picChg chg="mod">
          <ac:chgData name="Paul Henry Desormes" userId="07f21d10294662d1" providerId="LiveId" clId="{6E79562C-62AD-4226-81A2-8E83E5657DC8}" dt="2020-10-22T02:45:34.148" v="97" actId="1076"/>
          <ac:picMkLst>
            <pc:docMk/>
            <pc:sldMk cId="1714510219" sldId="259"/>
            <ac:picMk id="4" creationId="{54131DD7-042C-4DDF-A6AA-528316D945B0}"/>
          </ac:picMkLst>
        </pc:picChg>
        <pc:picChg chg="add del mod">
          <ac:chgData name="Paul Henry Desormes" userId="07f21d10294662d1" providerId="LiveId" clId="{6E79562C-62AD-4226-81A2-8E83E5657DC8}" dt="2020-10-22T03:14:13.904" v="196" actId="478"/>
          <ac:picMkLst>
            <pc:docMk/>
            <pc:sldMk cId="1714510219" sldId="259"/>
            <ac:picMk id="6" creationId="{6A3848A2-9E42-40CF-A230-6A8616DF9988}"/>
          </ac:picMkLst>
        </pc:picChg>
        <pc:picChg chg="add del mod">
          <ac:chgData name="Paul Henry Desormes" userId="07f21d10294662d1" providerId="LiveId" clId="{6E79562C-62AD-4226-81A2-8E83E5657DC8}" dt="2020-10-22T03:14:13.904" v="196" actId="478"/>
          <ac:picMkLst>
            <pc:docMk/>
            <pc:sldMk cId="1714510219" sldId="259"/>
            <ac:picMk id="9" creationId="{775DA71B-FE6C-4CB8-A645-97281C652F3A}"/>
          </ac:picMkLst>
        </pc:picChg>
        <pc:picChg chg="add del mod">
          <ac:chgData name="Paul Henry Desormes" userId="07f21d10294662d1" providerId="LiveId" clId="{6E79562C-62AD-4226-81A2-8E83E5657DC8}" dt="2020-10-22T03:19:45.388" v="225" actId="14100"/>
          <ac:picMkLst>
            <pc:docMk/>
            <pc:sldMk cId="1714510219" sldId="259"/>
            <ac:picMk id="14" creationId="{F09F2245-E891-4C38-A31E-C3C0EF2555E2}"/>
          </ac:picMkLst>
        </pc:picChg>
        <pc:picChg chg="add mod">
          <ac:chgData name="Paul Henry Desormes" userId="07f21d10294662d1" providerId="LiveId" clId="{6E79562C-62AD-4226-81A2-8E83E5657DC8}" dt="2020-10-22T03:19:42.808" v="224" actId="14100"/>
          <ac:picMkLst>
            <pc:docMk/>
            <pc:sldMk cId="1714510219" sldId="259"/>
            <ac:picMk id="17" creationId="{C5DA00F2-FC8C-4B8A-93AB-64E5AD69CC62}"/>
          </ac:picMkLst>
        </pc:picChg>
        <pc:picChg chg="add mod">
          <ac:chgData name="Paul Henry Desormes" userId="07f21d10294662d1" providerId="LiveId" clId="{6E79562C-62AD-4226-81A2-8E83E5657DC8}" dt="2020-10-22T03:19:48.899" v="226" actId="14100"/>
          <ac:picMkLst>
            <pc:docMk/>
            <pc:sldMk cId="1714510219" sldId="259"/>
            <ac:picMk id="20" creationId="{E5C250FE-2710-4427-BD19-7CA2BAD7337E}"/>
          </ac:picMkLst>
        </pc:picChg>
        <pc:picChg chg="add del mod">
          <ac:chgData name="Paul Henry Desormes" userId="07f21d10294662d1" providerId="LiveId" clId="{6E79562C-62AD-4226-81A2-8E83E5657DC8}" dt="2020-10-22T03:21:02.814" v="229" actId="478"/>
          <ac:picMkLst>
            <pc:docMk/>
            <pc:sldMk cId="1714510219" sldId="259"/>
            <ac:picMk id="23" creationId="{FB53B09E-E6ED-4FD9-9DB9-C52FF55B34F6}"/>
          </ac:picMkLst>
        </pc:picChg>
        <pc:picChg chg="add del mod">
          <ac:chgData name="Paul Henry Desormes" userId="07f21d10294662d1" providerId="LiveId" clId="{6E79562C-62AD-4226-81A2-8E83E5657DC8}" dt="2020-10-22T03:21:02.814" v="229" actId="478"/>
          <ac:picMkLst>
            <pc:docMk/>
            <pc:sldMk cId="1714510219" sldId="259"/>
            <ac:picMk id="26" creationId="{30E9A8CF-30A6-4B5E-AF74-2777A2053016}"/>
          </ac:picMkLst>
        </pc:picChg>
        <pc:picChg chg="add mod">
          <ac:chgData name="Paul Henry Desormes" userId="07f21d10294662d1" providerId="LiveId" clId="{6E79562C-62AD-4226-81A2-8E83E5657DC8}" dt="2020-10-23T00:29:53.707" v="298" actId="14100"/>
          <ac:picMkLst>
            <pc:docMk/>
            <pc:sldMk cId="1714510219" sldId="259"/>
            <ac:picMk id="29" creationId="{A6C7E189-2B9C-448F-B5E9-D229D06F2AC1}"/>
          </ac:picMkLst>
        </pc:picChg>
      </pc:sldChg>
      <pc:sldChg chg="addSp delSp modSp add modTransition modAnim">
        <pc:chgData name="Paul Henry Desormes" userId="07f21d10294662d1" providerId="LiveId" clId="{6E79562C-62AD-4226-81A2-8E83E5657DC8}" dt="2020-10-23T00:28:48.743" v="290"/>
        <pc:sldMkLst>
          <pc:docMk/>
          <pc:sldMk cId="1586566110" sldId="260"/>
        </pc:sldMkLst>
        <pc:spChg chg="del">
          <ac:chgData name="Paul Henry Desormes" userId="07f21d10294662d1" providerId="LiveId" clId="{6E79562C-62AD-4226-81A2-8E83E5657DC8}" dt="2020-10-22T02:46:00.697" v="101" actId="478"/>
          <ac:spMkLst>
            <pc:docMk/>
            <pc:sldMk cId="1586566110" sldId="260"/>
            <ac:spMk id="2" creationId="{D4E98168-FD99-4FED-ABC5-03C79E261A49}"/>
          </ac:spMkLst>
        </pc:spChg>
        <pc:spChg chg="del">
          <ac:chgData name="Paul Henry Desormes" userId="07f21d10294662d1" providerId="LiveId" clId="{6E79562C-62AD-4226-81A2-8E83E5657DC8}" dt="2020-10-22T03:22:47.390" v="235" actId="931"/>
          <ac:spMkLst>
            <pc:docMk/>
            <pc:sldMk cId="1586566110" sldId="260"/>
            <ac:spMk id="3" creationId="{7B65FAB4-1F6F-4D60-BD66-05FD616C3FB4}"/>
          </ac:spMkLst>
        </pc:spChg>
        <pc:spChg chg="add mod">
          <ac:chgData name="Paul Henry Desormes" userId="07f21d10294662d1" providerId="LiveId" clId="{6E79562C-62AD-4226-81A2-8E83E5657DC8}" dt="2020-10-22T03:23:08.441" v="245" actId="14100"/>
          <ac:spMkLst>
            <pc:docMk/>
            <pc:sldMk cId="1586566110" sldId="260"/>
            <ac:spMk id="7" creationId="{44D535A6-F8FD-4155-BD73-0CC898546D0F}"/>
          </ac:spMkLst>
        </pc:spChg>
        <pc:picChg chg="mod">
          <ac:chgData name="Paul Henry Desormes" userId="07f21d10294662d1" providerId="LiveId" clId="{6E79562C-62AD-4226-81A2-8E83E5657DC8}" dt="2020-10-22T02:45:40.442" v="98" actId="1076"/>
          <ac:picMkLst>
            <pc:docMk/>
            <pc:sldMk cId="1586566110" sldId="260"/>
            <ac:picMk id="4" creationId="{271A0810-2201-4A8E-A040-27569708E087}"/>
          </ac:picMkLst>
        </pc:picChg>
        <pc:picChg chg="add mod">
          <ac:chgData name="Paul Henry Desormes" userId="07f21d10294662d1" providerId="LiveId" clId="{6E79562C-62AD-4226-81A2-8E83E5657DC8}" dt="2020-10-22T03:23:08.441" v="245" actId="14100"/>
          <ac:picMkLst>
            <pc:docMk/>
            <pc:sldMk cId="1586566110" sldId="260"/>
            <ac:picMk id="6" creationId="{DDA043E9-F21C-4AA4-B532-124F7A638F25}"/>
          </ac:picMkLst>
        </pc:picChg>
      </pc:sldChg>
      <pc:sldMasterChg chg="modTransition modSldLayout">
        <pc:chgData name="Paul Henry Desormes" userId="07f21d10294662d1" providerId="LiveId" clId="{6E79562C-62AD-4226-81A2-8E83E5657DC8}" dt="2020-10-23T00:24:47.917" v="288"/>
        <pc:sldMasterMkLst>
          <pc:docMk/>
          <pc:sldMasterMk cId="2473670660" sldId="2147483660"/>
        </pc:sldMasterMkLst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292190549" sldId="2147483661"/>
          </pc:sldLayoutMkLst>
        </pc:sldLayoutChg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3274618750" sldId="2147483662"/>
          </pc:sldLayoutMkLst>
        </pc:sldLayoutChg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3106643174" sldId="2147483663"/>
          </pc:sldLayoutMkLst>
        </pc:sldLayoutChg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2233171161" sldId="2147483664"/>
          </pc:sldLayoutMkLst>
        </pc:sldLayoutChg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3082236843" sldId="2147483665"/>
          </pc:sldLayoutMkLst>
        </pc:sldLayoutChg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3537981975" sldId="2147483666"/>
          </pc:sldLayoutMkLst>
        </pc:sldLayoutChg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1642135266" sldId="2147483667"/>
          </pc:sldLayoutMkLst>
        </pc:sldLayoutChg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1139874027" sldId="2147483668"/>
          </pc:sldLayoutMkLst>
        </pc:sldLayoutChg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3525268306" sldId="2147483669"/>
          </pc:sldLayoutMkLst>
        </pc:sldLayoutChg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137560100" sldId="2147483670"/>
          </pc:sldLayoutMkLst>
        </pc:sldLayoutChg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1207211674" sldId="2147483671"/>
          </pc:sldLayoutMkLst>
        </pc:sldLayoutChg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3171378117" sldId="2147483672"/>
          </pc:sldLayoutMkLst>
        </pc:sldLayoutChg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3942027953" sldId="2147483673"/>
          </pc:sldLayoutMkLst>
        </pc:sldLayoutChg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2448311419" sldId="2147483674"/>
          </pc:sldLayoutMkLst>
        </pc:sldLayoutChg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2148561468" sldId="2147483675"/>
          </pc:sldLayoutMkLst>
        </pc:sldLayoutChg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3470268730" sldId="2147483676"/>
          </pc:sldLayoutMkLst>
        </pc:sldLayoutChg>
        <pc:sldLayoutChg chg="modTransition">
          <pc:chgData name="Paul Henry Desormes" userId="07f21d10294662d1" providerId="LiveId" clId="{6E79562C-62AD-4226-81A2-8E83E5657DC8}" dt="2020-10-23T00:24:47.917" v="288"/>
          <pc:sldLayoutMkLst>
            <pc:docMk/>
            <pc:sldMasterMk cId="2473670660" sldId="2147483660"/>
            <pc:sldLayoutMk cId="939467542" sldId="214748367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1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13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6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6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DDDDAE-0531-419A-B133-FD8E8D6A00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19B81-C4B3-45FD-BCEA-AB9554D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70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s://commons.wikimedia.org/wiki/File:Flag_of_Haiti_(1859,_3-2).svg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nc-nd/3.0/" TargetMode="External"/><Relationship Id="rId12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11" Type="http://schemas.openxmlformats.org/officeDocument/2006/relationships/hyperlink" Target="https://mronline.org/2020/04/17/marx-in-the-era-of-pandemic-capitalism/" TargetMode="External"/><Relationship Id="rId5" Type="http://schemas.openxmlformats.org/officeDocument/2006/relationships/hyperlink" Target="http://phantomsandmonsters.com/2015_05_24_archive.html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7.jpg"/><Relationship Id="rId9" Type="http://schemas.openxmlformats.org/officeDocument/2006/relationships/hyperlink" Target="https://pxhere.com/en/photo/1449979" TargetMode="External"/><Relationship Id="rId1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hyperlink" Target="https://commons.wikimedia.org/wiki/File:After_the_earthquake_that_hit_Haiti_on_12_January_2010_-_Rubbles_of_the_National_Palace_in_Port-au-Prince.jpg" TargetMode="Externa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nc-sa/3.0/" TargetMode="External"/><Relationship Id="rId12" Type="http://schemas.openxmlformats.org/officeDocument/2006/relationships/hyperlink" Target="http://www.crapivemade.com/2011/09/family-motto-fix-your-mistakes.html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://www.tanveernaseer.com/what-does-it-mean-to-be-a-leader/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12.jpg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blissful-sleep.blogspot.com/2015_04_01_archive.html" TargetMode="External"/><Relationship Id="rId14" Type="http://schemas.openxmlformats.org/officeDocument/2006/relationships/hyperlink" Target="https://www.pexels.com/photo/sun-rising-on-the-beach-80381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hyperlink" Target="http://www.flickr.com/photos/deeplifequotes/6940189206/" TargetMode="Externa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C0066-C95A-407A-8B74-3323FC70D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 Believe Essay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37BAA8-AF75-4EDF-A73E-286300FF2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888463"/>
          </a:xfrm>
        </p:spPr>
        <p:txBody>
          <a:bodyPr/>
          <a:lstStyle/>
          <a:p>
            <a:r>
              <a:rPr lang="en-US" dirty="0"/>
              <a:t>Paul Desormes</a:t>
            </a:r>
          </a:p>
          <a:p>
            <a:r>
              <a:rPr lang="en-US" dirty="0"/>
              <a:t>Annie M. Everett</a:t>
            </a:r>
          </a:p>
          <a:p>
            <a:r>
              <a:rPr lang="en-US" dirty="0"/>
              <a:t>Making Connections</a:t>
            </a:r>
          </a:p>
          <a:p>
            <a:r>
              <a:rPr lang="en-US" dirty="0"/>
              <a:t>10/21/20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88A6F4A-9206-4C4B-BEEA-26D8AB9A9D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27445" y="5811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treet sign with trees in the background&#10;&#10;Description automatically generated">
            <a:extLst>
              <a:ext uri="{FF2B5EF4-FFF2-40B4-BE49-F238E27FC236}">
                <a16:creationId xmlns:a16="http://schemas.microsoft.com/office/drawing/2014/main" xmlns="" id="{55CF300F-9394-496E-B412-50238836C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-1" y="0"/>
            <a:ext cx="5897217" cy="3607832"/>
          </a:xfr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686CC26-15F3-4A45-AA56-017ADC8315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54748" y="5827643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FE7ECD-FFDC-4F35-9158-0CC4588BEA5C}"/>
              </a:ext>
            </a:extLst>
          </p:cNvPr>
          <p:cNvSpPr txBox="1"/>
          <p:nvPr/>
        </p:nvSpPr>
        <p:spPr>
          <a:xfrm>
            <a:off x="536333" y="3429000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phantomsandmonsters.com/2015_05_24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7E25ECA2-8CE4-4FB3-AE7C-0C7F517857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0" y="3607833"/>
            <a:ext cx="5897215" cy="3250166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xmlns="" id="{7BBC4A4B-89BB-45A2-B60B-FF222CE3F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5897216" y="0"/>
            <a:ext cx="6294785" cy="36078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4E3CA7-F99E-4F2A-A029-BFF969359992}"/>
              </a:ext>
            </a:extLst>
          </p:cNvPr>
          <p:cNvSpPr txBox="1"/>
          <p:nvPr/>
        </p:nvSpPr>
        <p:spPr>
          <a:xfrm>
            <a:off x="5446642" y="5048250"/>
            <a:ext cx="350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s://mronline.org/2020/04/17/marx-in-the-era-of-pandemic-capitalis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22" name="Picture 21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1BEF1327-9E60-4A0E-B09F-F1067DF047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5897215" y="3607831"/>
            <a:ext cx="6294784" cy="32501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BC74186-528F-4475-A470-8B1BC5223F15}"/>
              </a:ext>
            </a:extLst>
          </p:cNvPr>
          <p:cNvSpPr txBox="1"/>
          <p:nvPr/>
        </p:nvSpPr>
        <p:spPr>
          <a:xfrm>
            <a:off x="5897214" y="6857999"/>
            <a:ext cx="6294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3" tooltip="https://commons.wikimedia.org/wiki/File:Flag_of_Haiti_(1859,_3-2)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836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uilding covered in snow&#10;&#10;Description automatically generated">
            <a:extLst>
              <a:ext uri="{FF2B5EF4-FFF2-40B4-BE49-F238E27FC236}">
                <a16:creationId xmlns:a16="http://schemas.microsoft.com/office/drawing/2014/main" xmlns="" id="{7213F46D-FC30-44A3-B545-779C29530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4AC8863-6076-4BD8-8BF2-BA2A5C6EF0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3888" y="5827644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36E203-3318-478E-9FBD-9EF1436BE71C}"/>
              </a:ext>
            </a:extLst>
          </p:cNvPr>
          <p:cNvSpPr txBox="1"/>
          <p:nvPr/>
        </p:nvSpPr>
        <p:spPr>
          <a:xfrm>
            <a:off x="0" y="6779548"/>
            <a:ext cx="100504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commons.wikimedia.org/wiki/File:After_the_earthquake_that_hit_Haiti_on_12_January_2010_-_Rubbles_of_the_National_Palace_in_Port-au-Prince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8265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4131DD7-042C-4DDF-A6AA-528316D945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06539" y="5943599"/>
            <a:ext cx="609600" cy="609600"/>
          </a:xfrm>
          <a:prstGeom prst="rect">
            <a:avLst/>
          </a:prstGeom>
        </p:spPr>
      </p:pic>
      <p:pic>
        <p:nvPicPr>
          <p:cNvPr id="14" name="Content Placeholder 13" descr="A picture containing person, looking, holding, front&#10;&#10;Description automatically generated">
            <a:extLst>
              <a:ext uri="{FF2B5EF4-FFF2-40B4-BE49-F238E27FC236}">
                <a16:creationId xmlns:a16="http://schemas.microsoft.com/office/drawing/2014/main" xmlns="" id="{F09F2245-E891-4C38-A31E-C3C0EF255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0" y="0"/>
            <a:ext cx="6010274" cy="3242146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F30BDE-3ED2-46D3-985F-FA7489D0C8DB}"/>
              </a:ext>
            </a:extLst>
          </p:cNvPr>
          <p:cNvSpPr txBox="1"/>
          <p:nvPr/>
        </p:nvSpPr>
        <p:spPr>
          <a:xfrm>
            <a:off x="3433763" y="5579269"/>
            <a:ext cx="4286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tanveernaseer.com/what-does-it-mean-to-be-a-lead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5DA00F2-FC8C-4B8A-93AB-64E5AD69CC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-1" y="3242146"/>
            <a:ext cx="6010275" cy="36158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CF417E-B719-4461-8630-CAADEF05D04F}"/>
              </a:ext>
            </a:extLst>
          </p:cNvPr>
          <p:cNvSpPr txBox="1"/>
          <p:nvPr/>
        </p:nvSpPr>
        <p:spPr>
          <a:xfrm>
            <a:off x="1787661" y="6858000"/>
            <a:ext cx="8616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://blissful-sleep.blogspot.com/2015_04_01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5C250FE-2710-4427-BD19-7CA2BAD733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6010274" y="0"/>
            <a:ext cx="6181727" cy="32421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9324E83-9B50-4E8D-A639-8803ED00FE11}"/>
              </a:ext>
            </a:extLst>
          </p:cNvPr>
          <p:cNvSpPr txBox="1"/>
          <p:nvPr/>
        </p:nvSpPr>
        <p:spPr>
          <a:xfrm>
            <a:off x="3090862" y="5572125"/>
            <a:ext cx="6010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2" tooltip="http://www.crapivemade.com/2011/09/family-motto-fix-your-mistak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9" name="Picture 28" descr="A sunset over a beach&#10;&#10;Description automatically generated">
            <a:extLst>
              <a:ext uri="{FF2B5EF4-FFF2-40B4-BE49-F238E27FC236}">
                <a16:creationId xmlns:a16="http://schemas.microsoft.com/office/drawing/2014/main" xmlns="" id="{A6C7E189-2B9C-448F-B5E9-D229D06F2A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6010274" y="3242144"/>
            <a:ext cx="6181726" cy="361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newspaper&#10;&#10;Description automatically generated">
            <a:extLst>
              <a:ext uri="{FF2B5EF4-FFF2-40B4-BE49-F238E27FC236}">
                <a16:creationId xmlns:a16="http://schemas.microsoft.com/office/drawing/2014/main" xmlns="" id="{DDA043E9-F21C-4AA4-B532-124F7A638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71A0810-2201-4A8E-A040-27569708E0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8201" y="5943599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D535A6-F8FD-4155-BD73-0CC898546D0F}"/>
              </a:ext>
            </a:extLst>
          </p:cNvPr>
          <p:cNvSpPr txBox="1"/>
          <p:nvPr/>
        </p:nvSpPr>
        <p:spPr>
          <a:xfrm>
            <a:off x="0" y="62484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flickr.com/photos/deeplifequotes/694018920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865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1387</TotalTime>
  <Words>92</Words>
  <Application>Microsoft Office PowerPoint</Application>
  <PresentationFormat>Widescreen</PresentationFormat>
  <Paragraphs>13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I Believe Essay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Henry Desormes</dc:creator>
  <cp:lastModifiedBy>Annie Everett</cp:lastModifiedBy>
  <cp:revision>4</cp:revision>
  <dcterms:created xsi:type="dcterms:W3CDTF">2020-10-22T01:58:22Z</dcterms:created>
  <dcterms:modified xsi:type="dcterms:W3CDTF">2020-10-26T15:53:05Z</dcterms:modified>
</cp:coreProperties>
</file>